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7076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就闪电出现时如何保证安全提出了四点建议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不要使用和电有关的物品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不要使用水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待在室内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小心火灾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8662" y="1137216"/>
            <a:ext cx="10111627" cy="13445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094" y="2461188"/>
            <a:ext cx="1944216" cy="474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Lightning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闪电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one of nature’s light shows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fun to watch, but it can also be dangerous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 to know how to be safe when lightning happens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ideas can help you be safe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electric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Lightning can go through wires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your parents to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unplug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appliance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家用电器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TVs and computers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get hurt at home during a storm while they are using a telephone with an electrical cord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电话线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Mobile phones are okay to 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015"/>
            <a:ext cx="11485848" cy="4454233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Lightning can go through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take a shower when there is lightning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wash your hands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your parents not to use the washing machine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indoors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 safe, you should stay indoors during storms with lightning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after the rain stops, there can still be lightning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run outside quickly as soon as the rain stops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should stay indoors for a while until you are sure the storm is over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Lightning can harm the earth,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lightning hits land, it can cause a fire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fires start because of summer lightning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land is dry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small sticks and dry grass burn easily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4725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unplug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2 mean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down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off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184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 use anything that is electric. Lightning can 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through wires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电线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闪电可以通过电线传导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为了安全起见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不能使用和电有关的物品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因此要拔掉电视和电脑的电源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,unplug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拔掉电源（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off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1752" y="161812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342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the RIGHT behavior during storms with lightning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 outdoors until the storm is over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 a washing machine to wash clothes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 call through the telephone at home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careful of fire caused by summer lightning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1118" y="1078614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</a:t>
            </a:r>
            <a:endParaRPr lang="zh-CN" altLang="en-US" sz="200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187762"/>
            <a:ext cx="11485848" cy="326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细节理解题。根据第四段中的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should stay indoors for a while until you are sure the storm is over.”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待在室外直到暴风雪结束。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）是错误的；根据第三段中的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“Ask your parents not to use the washing machine.”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闪电时使用洗衣机洗衣服。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）是错误的；根据第二段中的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people get hurt at home during a storm while they are using a telephone with an electrical cord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电话线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闪电时在家使用固定电话打电话。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）是错误的；根据第五段中的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 careful of fire... When lightning hits land, it can cause a fire. Many fires start because of summer lightning.”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应该小心夏季闪电造成的火灾。故选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main idea 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stop lightning from happening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be safe when lightning happens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use water safely during a storm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use electricity during a storm with lightning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1196752"/>
            <a:ext cx="3737447" cy="429196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7609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主旨大意题。根据第一段中的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need to know how to be safe when lightning happens.”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本文介绍了闪电出现时如何保证安全的建议。故选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阅读理解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3537" y="11497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44603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544</Words>
  <Application>Microsoft Office PowerPoint</Application>
  <PresentationFormat>自定义</PresentationFormat>
  <Paragraphs>28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450</cp:revision>
  <dcterms:created xsi:type="dcterms:W3CDTF">2020-11-06T05:24:00Z</dcterms:created>
  <dcterms:modified xsi:type="dcterms:W3CDTF">2025-09-17T08:43:16Z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